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80" r:id="rId15"/>
    <p:sldId id="278" r:id="rId16"/>
    <p:sldId id="281" r:id="rId17"/>
    <p:sldId id="256" r:id="rId18"/>
    <p:sldId id="282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801E-3874-93B6-119F-A603EB687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5A7241-42C5-6EAD-6A57-7D1FB51FD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5346-4089-2D24-3BA0-AB6B1788B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BB25-031E-4A0F-AC4D-8F88235F3DEC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8335E-BCC3-FC87-2757-66B66A69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CD83B-433B-E607-645E-09EE01C1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B5EBD-BA88-45E0-BAFF-883C3503F2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40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54EF0-3F1F-B4D1-D513-19456CC76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7AAD8-A9EE-0FEC-CA1B-1381C7BD3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BE065-9B31-0A1E-D035-530478FD8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BB25-031E-4A0F-AC4D-8F88235F3DEC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CF9E1-474E-55ED-7C34-60FDDF3A2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36376-5978-6957-FFAC-FA0425D4E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B5EBD-BA88-45E0-BAFF-883C3503F2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450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781099-3B41-3BB9-3276-3CBE18465D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ED9FF-92FC-10A3-96AF-4BDE4FF1F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90A6E-74DB-001F-C606-2624E36CA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BB25-031E-4A0F-AC4D-8F88235F3DEC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3E63F-6FDC-758B-7253-6181C383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5FB36-2EA6-F30A-3452-94E82234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B5EBD-BA88-45E0-BAFF-883C3503F2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65EEE-D3A8-92E3-2663-1C2DA228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B27B3-C057-CC7A-1327-1B2888E21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DAF15-7908-2777-1CD9-DEF00E0E8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BB25-031E-4A0F-AC4D-8F88235F3DEC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ADA4F-DBF3-C086-66A3-1B26B519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CC663-B478-953F-AC96-681A5DA8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B5EBD-BA88-45E0-BAFF-883C3503F2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165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B27F5-50CE-0CDB-27C3-09728816A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70395-DFF8-1B69-81FD-D24F62960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ECB1B-D505-9B06-4F85-604F4CB70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BB25-031E-4A0F-AC4D-8F88235F3DEC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475AF-2BAD-7B5F-503C-8DB5DF77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CA4F1-C05E-620F-E55E-70BE01C4A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B5EBD-BA88-45E0-BAFF-883C3503F2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777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4E86-083F-C709-81B8-8BFCC386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44536-003F-DF08-6206-56419428F2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C951A-2A38-F44C-A013-4C3A16648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A89E5-EB9A-53B2-6789-302D6973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BB25-031E-4A0F-AC4D-8F88235F3DEC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94D37-A63F-8537-68EC-81D30CA8E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C7656-8356-90C0-3509-91ACB609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B5EBD-BA88-45E0-BAFF-883C3503F2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8910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93EA3-52F5-AE1F-944E-37C9A331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9B977-2A3E-1F13-2B98-24E55CE49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32188-9FA2-98FF-5F27-DAD9E97BB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BE3EC-41CB-1B90-EB78-4001DA8286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2DCC04-ED6A-DE6A-1FA0-5A6C24BF5E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6B77A9-801F-A95E-8DD1-8F3D9C758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BB25-031E-4A0F-AC4D-8F88235F3DEC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BF25AC-05E8-4C78-3D94-02BC80944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51F590-FFC8-1ACB-FFD4-54E63305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B5EBD-BA88-45E0-BAFF-883C3503F2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335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251C-78CA-87B1-555B-B7D691CC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7D5BC-DFFE-1526-6BC8-580C9F99E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BB25-031E-4A0F-AC4D-8F88235F3DEC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F27F93-0BBE-4852-BFB0-8AEAB7689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DF816-123C-1AE5-9176-A239FC77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B5EBD-BA88-45E0-BAFF-883C3503F2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496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816B71-A400-7330-7B41-6BEF20544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BB25-031E-4A0F-AC4D-8F88235F3DEC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829AFC-15F8-A420-75E1-CB70F0EA9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6BFF9-FA57-609E-5F14-845ED41ED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B5EBD-BA88-45E0-BAFF-883C3503F2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46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CA783-F3A2-DFA4-864D-A7960619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9EB2D-C4AC-1C70-7D09-A9CCB7280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51B7F-A107-63D7-60D8-CA67E64CD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6C6A5-588A-A659-6C46-82166FE07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BB25-031E-4A0F-AC4D-8F88235F3DEC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2BF48-1F9C-9318-C0E5-B022568F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F063D-7466-EBCE-7073-3E13C410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B5EBD-BA88-45E0-BAFF-883C3503F2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081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B45C-E0F0-C5CD-7AB4-E5DC0FAA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B73AF0-510B-C804-5095-35AD0BCF9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31342-C9C2-22E8-9248-E8B124DB0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49DB0-8B54-EB93-605F-BF15C4FE8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BB25-031E-4A0F-AC4D-8F88235F3DEC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92C1E-8CF2-CA22-2F7D-7B6D00772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BA50A-12B5-A779-736F-6F2CE4F87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B5EBD-BA88-45E0-BAFF-883C3503F2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268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FA4A01-79C8-86F0-B9FD-491492B8F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B9FC9-C07F-6A55-71B2-A6FD29119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79585-AA4D-1067-741A-8A066C691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4BB25-031E-4A0F-AC4D-8F88235F3DEC}" type="datetimeFigureOut">
              <a:rPr lang="en-IN" smtClean="0"/>
              <a:t>03-Jun-2024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E89C5-120C-0B0A-7BD9-D71482B2C0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2A536-8E5D-B552-3490-BCF23C97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B5EBD-BA88-45E0-BAFF-883C3503F2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914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7D0E9-2C86-98BE-49A0-0A534CBC3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542"/>
            <a:ext cx="12192000" cy="62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14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F21B14-7CE7-74F5-2463-0851FCEEC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714375"/>
            <a:ext cx="1084897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09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8F8BD-3DDD-5A72-0A29-A4F007D3D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3035"/>
            <a:ext cx="12192000" cy="5391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BEB3B-5DC3-34A0-AECF-25E7DE664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04" y="1665985"/>
            <a:ext cx="5987547" cy="44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59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02649-2F08-8F03-1704-C7BB712EA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62" y="561975"/>
            <a:ext cx="61626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85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DCE221-7380-985C-287F-0871B5888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552450"/>
            <a:ext cx="55340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45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8778F7-8A0D-7367-DF22-A157D978F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143"/>
            <a:ext cx="12192000" cy="224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45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6D8788-8F95-2325-55E3-CDD3CF89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827"/>
            <a:ext cx="12192000" cy="52043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BB8D46-96C1-ACC4-6806-F39A07D1D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5" y="6031173"/>
            <a:ext cx="39052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30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2ABB6-E406-DED2-460A-8BFB9330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028700"/>
            <a:ext cx="12115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59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D728C5-7C3B-C8EB-9867-20CC5CBB0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16" y="848107"/>
            <a:ext cx="11532229" cy="549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02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87F2C-C756-EAB1-2869-4945BDDF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504825"/>
            <a:ext cx="59436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67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BFCBC-0682-9512-150E-E9486854E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03"/>
            <a:ext cx="8705850" cy="2695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EDAB7D-8E49-CBCD-929D-A963292C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25" y="4991100"/>
            <a:ext cx="81819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4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767F53-5ACF-269A-C7D4-3C8CC61BD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1" y="227421"/>
            <a:ext cx="11458575" cy="1876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F90C2-A912-7E3D-600D-0EA177D78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5" y="2282369"/>
            <a:ext cx="11820525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7CA3CF-0898-720F-687E-4B93033B5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1" y="3168382"/>
            <a:ext cx="11534775" cy="1876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2A3077-8B48-0964-3472-E0C88E08F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1" y="5485268"/>
            <a:ext cx="80295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81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6AE95-5DA9-72AB-7C3D-194F4B6A7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776287"/>
            <a:ext cx="79629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11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02FA88-2CC6-A052-342F-CABAC05F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528"/>
            <a:ext cx="12192000" cy="527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77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F3D7F-4AC1-A4A5-ED9A-D559A4DD6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776287"/>
            <a:ext cx="118491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29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FE75DC-943C-29F6-1944-C3CF28740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619125"/>
            <a:ext cx="1199197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18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5BC7-83DD-AB87-23AD-8BF88248C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681037"/>
            <a:ext cx="1164907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0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31D01-B401-E7E5-F714-5DC4EC1FF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889"/>
            <a:ext cx="12192000" cy="2906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2D64D1-137E-DAA8-343A-D0679AD01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0682"/>
            <a:ext cx="12192000" cy="1415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D55C6B-D6F1-5599-4F37-1B08751EF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16162"/>
            <a:ext cx="121443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36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E0D11-CF54-37E2-D6CE-541D19CE1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671512"/>
            <a:ext cx="1115377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61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D7140-E9A1-0697-EFB1-F072981DA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9" y="1844927"/>
            <a:ext cx="101727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76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78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5A621D-FFF4-52C6-B833-774695F39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0" y="3070634"/>
            <a:ext cx="4371975" cy="350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5D881-9EA7-4276-24D8-3C3B92F67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282166"/>
            <a:ext cx="11982450" cy="2105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D7ED97-7C11-B401-E847-B72F062E7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016" y="2870609"/>
            <a:ext cx="42576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93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796FD-3E9E-7982-FC54-99933030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381895"/>
            <a:ext cx="11820525" cy="2219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238EF-2845-4952-4DE6-6CC8D0999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97" y="3176587"/>
            <a:ext cx="10544175" cy="50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740F3-CE4E-C040-C8EA-5CEDB8D83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" y="4471940"/>
            <a:ext cx="117157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03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F1BCD-A34F-B65F-FF2F-33A4B786B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80975"/>
            <a:ext cx="11772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7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E224F-30C0-C2D5-A6FE-93AC5F7CC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03"/>
            <a:ext cx="12192000" cy="39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75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4B68D-1F95-1FB1-DE16-6092459C8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643"/>
            <a:ext cx="12192000" cy="559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06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F4967-F480-C16E-71B2-619FB2CA7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507"/>
            <a:ext cx="12192000" cy="53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63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09EC5-05AC-F042-5C3F-2C4637B07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020"/>
            <a:ext cx="12192000" cy="573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60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6</cp:revision>
  <dcterms:created xsi:type="dcterms:W3CDTF">2024-06-02T05:06:49Z</dcterms:created>
  <dcterms:modified xsi:type="dcterms:W3CDTF">2024-06-03T14:22:47Z</dcterms:modified>
</cp:coreProperties>
</file>